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95" r:id="rId4"/>
    <p:sldId id="296" r:id="rId5"/>
    <p:sldId id="262" r:id="rId6"/>
    <p:sldId id="291" r:id="rId7"/>
    <p:sldId id="289" r:id="rId8"/>
    <p:sldId id="292" r:id="rId9"/>
    <p:sldId id="29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PSK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&amp; Store Keeping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2057400"/>
            <a:ext cx="65532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Chapter 4 :- Purchase procedure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Policy:- Need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5364" name="Picture 4" descr="C:\Users\DELL\Pictures\smart mobi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838200"/>
            <a:ext cx="2628900" cy="14668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42672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Select best seller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2766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Quotation ( Rough Bill)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3622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Inquiry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5867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Received Order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105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Placing Order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Start Production as per order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7338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Received order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5908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Inspection and check the product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5240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Delivery the product along with bill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5334000"/>
            <a:ext cx="87630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Paid bill   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304800" y="9906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Q.4 Purchase Cycle ( Within India or Domestic purchase </a:t>
            </a:r>
            <a:r>
              <a:rPr lang="en-US" sz="2400" b="1" dirty="0" err="1" smtClean="0"/>
              <a:t>i,e</a:t>
            </a:r>
            <a:r>
              <a:rPr lang="en-US" sz="2400" b="1" dirty="0" smtClean="0"/>
              <a:t>, Material buy from Delhi)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920419"/>
            <a:ext cx="8915400" cy="4708981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Identify need :- to find which material is required for production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Specify :-  Now specify how much material and when is required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Requisition or Order :- Write purchase order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Financial authority:- Take approval from financial authority ( Boss)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 Suppliers:- Find suitable supplier to buy materials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Choose supplier:- select right supplier or seller for materials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Establish Price and Terms:- Negotiate for price and terms and condition.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 order :- The order is given to supplier 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Order received and inspected:- Material received ...check and inspect before store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Approval and Payment :- within 30 days approval invoice ( Bill) and Payment</a:t>
            </a: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Update of records:- The purchase and stock registered entry done and updated.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266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533936"/>
            <a:ext cx="8915400" cy="624786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Cycle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customer buying cycle defines the stages a customer goes through while making a purchasing decision. The purchasing cycle is important because customers need different information at each stage of the process.</a:t>
            </a:r>
          </a:p>
          <a:p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solidFill>
                  <a:schemeClr val="bg1"/>
                </a:solidFill>
                <a:cs typeface="Aharoni" pitchFamily="2" charset="-79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The Need: You need to identify that there is a need to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update the inventory or stock. You may also need a business service or ad hoc product. Care should be taken while checking inventory or stock.</a:t>
            </a:r>
          </a:p>
          <a:p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smtClean="0">
                <a:solidFill>
                  <a:schemeClr val="bg1"/>
                </a:solidFill>
                <a:cs typeface="Aharoni" pitchFamily="2" charset="-79"/>
              </a:rPr>
              <a:t>2.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Specify: Now, you need to decide how much and when you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want the products or services delivered. Specifications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make process simple. </a:t>
            </a:r>
          </a:p>
          <a:p>
            <a:r>
              <a:rPr lang="en-US" sz="2000" dirty="0" smtClean="0">
                <a:solidFill>
                  <a:schemeClr val="bg1"/>
                </a:solidFill>
                <a:cs typeface="Aharoni" pitchFamily="2" charset="-79"/>
              </a:rPr>
              <a:t>3.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Requisition or Order: This is when you write the purchase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order or requisition order.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4.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Financial Authority: Before the order can be placed, it!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usually requires some kind of authority for its purchase. With some purchase orders, this is reasonably automatic. With a large order that will be put out to tender, it could be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multi-staged.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316772"/>
            <a:ext cx="8915400" cy="409342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Research Suppliers: Repetitive orders usually have set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suppliers, although it does no harm to review the options sometimes. Other orders will either need to go out to tender or there will be a choice of suppliers.</a:t>
            </a:r>
          </a:p>
          <a:p>
            <a:r>
              <a:rPr lang="en-US" sz="2000" b="1" dirty="0" smtClean="0">
                <a:solidFill>
                  <a:schemeClr val="bg1"/>
                </a:solidFill>
                <a:cs typeface="Aharoni" pitchFamily="2" charset="-79"/>
              </a:rPr>
              <a:t>6.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Choose Supplier: The suppliers are now chosen according to purchase requirement. They may be regular or chosen new in consideration cost of supply. </a:t>
            </a:r>
          </a:p>
          <a:p>
            <a:r>
              <a:rPr lang="en-US" sz="2000" b="1" dirty="0" smtClean="0">
                <a:solidFill>
                  <a:schemeClr val="bg1"/>
                </a:solidFill>
                <a:cs typeface="Aharoni" pitchFamily="2" charset="-79"/>
              </a:rPr>
              <a:t>7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.Establish Price and Terms: In a large company, many suppliers will be contracted with a Master Agreement where prices and terms are set for a defined period. For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other orders, now is the time to negotiate terms and prices.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773972"/>
            <a:ext cx="8915400" cy="409342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8.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Place Order: At this stage in the purchasing cycle, the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order is placed and this becomes a contract between the business and the supplier. </a:t>
            </a:r>
          </a:p>
          <a:p>
            <a:r>
              <a:rPr lang="en-US" sz="2000" dirty="0" smtClean="0">
                <a:solidFill>
                  <a:schemeClr val="bg1"/>
                </a:solidFill>
                <a:cs typeface="Aharoni" pitchFamily="2" charset="-79"/>
              </a:rPr>
              <a:t>9.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Order Received and Inspected: The goods are delivered. checked in the warehouse and entered into the inventory. Shortages and breakages are reported to the supplier for the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appropriate credits to be supplied.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 10. 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Approval and Payment: Usually within 30 days, the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invoices are received and paid.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cs typeface="Aharoni" pitchFamily="2" charset="-79"/>
              </a:rPr>
              <a:t>11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Update of Records: The purchasing ledger and stock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records are updated. This is automatically done by many purchasing computer systems. </a:t>
            </a:r>
            <a:b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618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76</cp:revision>
  <dcterms:created xsi:type="dcterms:W3CDTF">2020-06-02T07:05:21Z</dcterms:created>
  <dcterms:modified xsi:type="dcterms:W3CDTF">2021-09-30T11:07:01Z</dcterms:modified>
</cp:coreProperties>
</file>